
<file path=[Content_Types].xml><?xml version="1.0" encoding="utf-8"?>
<Types xmlns="http://schemas.openxmlformats.org/package/2006/content-types"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27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58" r:id="rId4"/>
    <p:sldId id="263" r:id="rId5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96" y="-24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E2B1B2AA-1A9C-4C18-BC29-11A3A364F2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84813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535980E0-B3C6-4EF2-BF04-3E1C64F735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549280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A1E0E-06DA-4160-9A36-3F54D453A534}" type="slidenum">
              <a:rPr lang="zh-TW" altLang="en-US" smtClean="0"/>
              <a:pPr>
                <a:defRPr/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67DB0E0-74EF-4AFA-A471-33A24BE5B20D}" type="slidenum">
              <a:rPr lang="zh-TW" altLang="en-US" smtClean="0"/>
              <a:pPr>
                <a:defRPr/>
              </a:pPr>
              <a:t>2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43F1990-A4C1-4702-A05E-CC2E83D344B1}" type="slidenum">
              <a:rPr lang="zh-TW" altLang="en-US" smtClean="0"/>
              <a:pPr>
                <a:defRPr/>
              </a:pPr>
              <a:t>3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048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FB4B3EED-6AEF-40CB-A698-04223ECA57DA}" type="slidenum">
              <a:rPr lang="zh-TW" altLang="en-US" sz="1200"/>
              <a:pPr algn="r" eaLnBrk="1" hangingPunct="1"/>
              <a:t>4</a:t>
            </a:fld>
            <a:endParaRPr lang="en-US" altLang="zh-TW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A12934B-5598-4905-A41C-6631D6D9168A}" type="datetimeFigureOut">
              <a:rPr lang="en-US" smtClean="0"/>
              <a:pPr/>
              <a:t>9/10/2017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FA159860-640D-44F4-8389-25EA02E135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hf sldNum="0"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2090547780"/>
      </p:ext>
    </p:extLst>
  </p:cSld>
  <p:clrMapOvr>
    <a:masterClrMapping/>
  </p:clrMapOvr>
  <p:hf sldNum="0" hdr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>
            <a:lum/>
          </a:blip>
          <a:srcRect/>
          <a:stretch>
            <a:fillRect r="-23000" b="-5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562600" y="4866503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solidFill>
                  <a:schemeClr val="tx1">
                    <a:lumMod val="6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Culver City Christian Assembly  </a:t>
            </a:r>
            <a:r>
              <a:rPr lang="zh-CN" altLang="en-US" sz="1200" dirty="0">
                <a:solidFill>
                  <a:schemeClr val="tx1">
                    <a:lumMod val="6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DFKai-SB" pitchFamily="65" charset="-120"/>
                <a:ea typeface="DFKai-SB" pitchFamily="65" charset="-120"/>
                <a:cs typeface="Arial" charset="0"/>
              </a:rPr>
              <a:t>迦福市基督徒聚會</a:t>
            </a:r>
            <a:endParaRPr lang="zh-CN" altLang="en-US" sz="1200" dirty="0">
              <a:solidFill>
                <a:schemeClr val="tx1">
                  <a:lumMod val="65000"/>
                </a:schemeClr>
              </a:solidFill>
              <a:latin typeface="DFKai-SB" pitchFamily="65" charset="-120"/>
              <a:ea typeface="DFKai-SB" pitchFamily="65" charset="-120"/>
              <a:cs typeface="Arial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8" r:id="rId1"/>
    <p:sldLayoutId id="2147483729" r:id="rId2"/>
    <p:sldLayoutId id="2147483730" r:id="rId3"/>
    <p:sldLayoutId id="2147483731" r:id="rId4"/>
  </p:sldLayoutIdLst>
  <p:timing>
    <p:tnLst>
      <p:par>
        <p:cTn id="1" dur="indefinite" restart="never" nodeType="tmRoot"/>
      </p:par>
    </p:tnLst>
  </p:timing>
  <p:hf sldNum="0"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36779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/>
              <a:t>願主聖靈前來覆翼，漫我心靈沐我魂；</a:t>
            </a:r>
          </a:p>
          <a:p>
            <a:pPr algn="ctr" eaLnBrk="1" hangingPunct="1"/>
            <a:r>
              <a:rPr lang="en-US" altLang="zh-TW" sz="2700" dirty="0"/>
              <a:t>Hover o’er me, Holy Spirit; bathe my trembling heart and brow;</a:t>
            </a:r>
          </a:p>
          <a:p>
            <a:pPr algn="ctr" eaLnBrk="1" hangingPunct="1"/>
            <a:r>
              <a:rPr lang="zh-TW" altLang="en-US" dirty="0" smtClean="0"/>
              <a:t>以祢神</a:t>
            </a:r>
            <a:r>
              <a:rPr lang="zh-TW" altLang="en-US" dirty="0"/>
              <a:t>聖同在臨蒞，今來充滿我全人。</a:t>
            </a:r>
          </a:p>
          <a:p>
            <a:pPr algn="ctr" eaLnBrk="1" hangingPunct="1"/>
            <a:r>
              <a:rPr lang="en-US" altLang="zh-TW" sz="2500" dirty="0"/>
              <a:t>Fill me with Thy hallowed presence; come, oh, come and fill me now.</a:t>
            </a:r>
          </a:p>
          <a:p>
            <a:pPr algn="ctr" eaLnBrk="1" hangingPunct="1"/>
            <a:r>
              <a:rPr lang="zh-TW" altLang="en-US" dirty="0"/>
              <a:t>充滿我！充滿我！耶穌，今來充滿我！</a:t>
            </a:r>
          </a:p>
          <a:p>
            <a:pPr algn="ctr" eaLnBrk="1" hangingPunct="1"/>
            <a:r>
              <a:rPr lang="en-US" altLang="zh-TW" sz="2800" dirty="0"/>
              <a:t>Fill me now, fill me now, Jesus come and fill me now;</a:t>
            </a:r>
          </a:p>
          <a:p>
            <a:pPr algn="ctr" eaLnBrk="1" hangingPunct="1"/>
            <a:r>
              <a:rPr lang="zh-TW" altLang="en-US" dirty="0"/>
              <a:t>以祢同在將我淹沒，願主現今充滿我！</a:t>
            </a:r>
          </a:p>
          <a:p>
            <a:pPr algn="ctr" eaLnBrk="1" hangingPunct="1"/>
            <a:r>
              <a:rPr lang="en-US" altLang="zh-TW" sz="2500" dirty="0"/>
              <a:t>Fill me with Thy hallowed presence; come, oh, come and fill me now.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0800"/>
            <a:ext cx="9144000" cy="720725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</a:t>
            </a: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245-1</a:t>
            </a:r>
            <a:r>
              <a:rPr lang="en-US" altLang="zh-TW" sz="2600" b="1" dirty="0">
                <a:latin typeface="Arial Narrow" pitchFamily="34" charset="0"/>
                <a:ea typeface="新細明體" pitchFamily="18" charset="-120"/>
              </a:rPr>
              <a:t>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充滿我</a:t>
            </a:r>
            <a:r>
              <a:rPr lang="zh-CN" altLang="en-US" sz="2600" b="1" dirty="0">
                <a:ea typeface="新細明體" pitchFamily="18" charset="-120"/>
              </a:rPr>
              <a:t/>
            </a:r>
            <a:br>
              <a:rPr lang="zh-CN" altLang="en-US" sz="2600" b="1" dirty="0">
                <a:ea typeface="新細明體" pitchFamily="18" charset="-120"/>
              </a:rPr>
            </a:b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FILL ME NOW (1/4)</a:t>
            </a:r>
            <a:endParaRPr lang="en-US" altLang="zh-TW" sz="2400" dirty="0">
              <a:latin typeface="Arial Narrow" pitchFamily="34" charset="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50413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245-1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 eaLnBrk="1" hangingPunct="1"/>
            <a:r>
              <a:rPr lang="zh-TW" altLang="en-US" dirty="0"/>
              <a:t>祢能充滿我的表裏，不須求祢如何作；</a:t>
            </a:r>
          </a:p>
          <a:p>
            <a:pPr algn="ctr" eaLnBrk="1" hangingPunct="1"/>
            <a:r>
              <a:rPr lang="en-US" altLang="zh-TW" sz="2800" dirty="0"/>
              <a:t>Thou canst fill me, gracious Spirit, </a:t>
            </a:r>
            <a:r>
              <a:rPr lang="en-US" altLang="zh-TW" sz="2800" dirty="0" err="1"/>
              <a:t>tho</a:t>
            </a:r>
            <a:r>
              <a:rPr lang="en-US" altLang="zh-TW" sz="2800" dirty="0"/>
              <a:t>’ I cannot tell Thee how;</a:t>
            </a:r>
          </a:p>
          <a:p>
            <a:pPr algn="ctr" eaLnBrk="1" hangingPunct="1"/>
            <a:r>
              <a:rPr lang="zh-TW" altLang="en-US" dirty="0"/>
              <a:t>哦，我要祢，切切要祢，求祢今來充滿我。</a:t>
            </a:r>
          </a:p>
          <a:p>
            <a:pPr algn="ctr" eaLnBrk="1" hangingPunct="1"/>
            <a:r>
              <a:rPr lang="en-US" altLang="zh-TW" sz="2500" dirty="0"/>
              <a:t>But I need Thee, greatly need Thee; come, oh, come and fill me now.</a:t>
            </a:r>
          </a:p>
          <a:p>
            <a:pPr algn="ctr" eaLnBrk="1" hangingPunct="1"/>
            <a:r>
              <a:rPr lang="zh-TW" altLang="en-US" dirty="0"/>
              <a:t>充滿我！充滿我！耶穌，今來充滿我！</a:t>
            </a:r>
          </a:p>
          <a:p>
            <a:pPr algn="ctr" eaLnBrk="1" hangingPunct="1"/>
            <a:r>
              <a:rPr lang="en-US" altLang="zh-TW" sz="2800" dirty="0"/>
              <a:t>Fill me now, fill me now, Jesus come and fill me now;</a:t>
            </a:r>
          </a:p>
          <a:p>
            <a:pPr algn="ctr" eaLnBrk="1" hangingPunct="1"/>
            <a:r>
              <a:rPr lang="zh-TW" altLang="en-US" dirty="0"/>
              <a:t>以祢同在將我淹沒，願主現今充滿我！</a:t>
            </a:r>
          </a:p>
          <a:p>
            <a:pPr algn="ctr" eaLnBrk="1" hangingPunct="1"/>
            <a:r>
              <a:rPr lang="en-US" altLang="zh-TW" sz="2500" dirty="0"/>
              <a:t>Fill me with Thy hallowed presence; come, oh, come and fill me now.</a:t>
            </a:r>
          </a:p>
          <a:p>
            <a:pPr algn="ctr" eaLnBrk="1" hangingPunct="1"/>
            <a:endParaRPr lang="en-US" altLang="zh-TW" sz="2800" dirty="0"/>
          </a:p>
          <a:p>
            <a:pPr algn="ctr" eaLnBrk="1" hangingPunct="1"/>
            <a:endParaRPr lang="en-US" altLang="zh-TW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46012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245-1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>
              <a:latin typeface="Arial" charset="0"/>
              <a:ea typeface="新細明體" pitchFamily="18" charset="-120"/>
            </a:endParaRPr>
          </a:p>
          <a:p>
            <a:pPr algn="ctr" eaLnBrk="1" hangingPunct="1"/>
            <a:r>
              <a:rPr lang="zh-TW" altLang="en-US" dirty="0"/>
              <a:t>我真軟弱，極其軟弱，只能俯伏祢腳前；</a:t>
            </a:r>
          </a:p>
          <a:p>
            <a:pPr algn="ctr" eaLnBrk="1" hangingPunct="1"/>
            <a:r>
              <a:rPr lang="en-US" altLang="zh-TW" sz="2800" dirty="0"/>
              <a:t>I am weakness, full of weakness, at Thy sacred feet I bow;</a:t>
            </a:r>
          </a:p>
          <a:p>
            <a:pPr algn="ctr" eaLnBrk="1" hangingPunct="1"/>
            <a:r>
              <a:rPr lang="zh-TW" altLang="en-US" dirty="0"/>
              <a:t>求主聖靈來充滿我，以祢大愛溢心間。</a:t>
            </a:r>
          </a:p>
          <a:p>
            <a:pPr algn="ctr" eaLnBrk="1" hangingPunct="1"/>
            <a:r>
              <a:rPr lang="en-US" altLang="zh-TW" sz="2800" dirty="0"/>
              <a:t>Blest, divine, eternal Spirit, fill with love, and fill me now.</a:t>
            </a:r>
          </a:p>
          <a:p>
            <a:pPr algn="ctr" eaLnBrk="1" hangingPunct="1"/>
            <a:r>
              <a:rPr lang="zh-TW" altLang="en-US" dirty="0"/>
              <a:t>充滿我！充滿我！耶穌，今來充滿我！</a:t>
            </a:r>
          </a:p>
          <a:p>
            <a:pPr algn="ctr" eaLnBrk="1" hangingPunct="1"/>
            <a:r>
              <a:rPr lang="en-US" altLang="zh-TW" sz="2800" dirty="0"/>
              <a:t>Fill me now, fill me now, Jesus come and fill me now;</a:t>
            </a:r>
          </a:p>
          <a:p>
            <a:pPr algn="ctr" eaLnBrk="1" hangingPunct="1"/>
            <a:r>
              <a:rPr lang="zh-TW" altLang="en-US" dirty="0"/>
              <a:t>以祢同在將我淹沒，願主現今充滿我！</a:t>
            </a:r>
          </a:p>
          <a:p>
            <a:pPr algn="ctr" eaLnBrk="1" hangingPunct="1"/>
            <a:r>
              <a:rPr lang="en-US" altLang="zh-TW" sz="2500" dirty="0"/>
              <a:t>Fill me with Thy hallowed presence; come, oh, come and fill me now.</a:t>
            </a:r>
          </a:p>
          <a:p>
            <a:pPr algn="ctr" eaLnBrk="1" hangingPunct="1"/>
            <a:endParaRPr lang="en-US" altLang="zh-TW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6012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245-1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4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 eaLnBrk="1" hangingPunct="1">
              <a:lnSpc>
                <a:spcPct val="97000"/>
              </a:lnSpc>
            </a:pPr>
            <a:r>
              <a:rPr lang="zh-TW" altLang="en-US" dirty="0"/>
              <a:t>前來潔淨，祝福、安慰，以靈浸透我心魂；</a:t>
            </a:r>
          </a:p>
          <a:p>
            <a:pPr algn="ctr" eaLnBrk="1" hangingPunct="1">
              <a:lnSpc>
                <a:spcPct val="97000"/>
              </a:lnSpc>
            </a:pPr>
            <a:r>
              <a:rPr lang="en-US" altLang="zh-TW" sz="2800" dirty="0"/>
              <a:t>Cleanse and comfort, bless and save me, </a:t>
            </a:r>
          </a:p>
          <a:p>
            <a:pPr algn="ctr" eaLnBrk="1" hangingPunct="1">
              <a:lnSpc>
                <a:spcPct val="97000"/>
              </a:lnSpc>
            </a:pPr>
            <a:r>
              <a:rPr lang="en-US" altLang="zh-TW" sz="2800" dirty="0"/>
              <a:t>Bathe, oh, bathe my heart and brow.</a:t>
            </a:r>
          </a:p>
          <a:p>
            <a:pPr algn="ctr" eaLnBrk="1" hangingPunct="1">
              <a:lnSpc>
                <a:spcPct val="97000"/>
              </a:lnSpc>
            </a:pPr>
            <a:r>
              <a:rPr lang="zh-TW" altLang="en-US" dirty="0"/>
              <a:t>何等甜美！天來恩惠 –祢正充滿我全人。</a:t>
            </a:r>
          </a:p>
          <a:p>
            <a:pPr algn="ctr" eaLnBrk="1" hangingPunct="1">
              <a:lnSpc>
                <a:spcPct val="97000"/>
              </a:lnSpc>
            </a:pPr>
            <a:r>
              <a:rPr lang="en-US" altLang="zh-TW" sz="2800" dirty="0"/>
              <a:t>Thou art comforting and saving; Thou art sweetly filling now.</a:t>
            </a:r>
          </a:p>
          <a:p>
            <a:pPr algn="ctr" eaLnBrk="1" hangingPunct="1">
              <a:lnSpc>
                <a:spcPct val="97000"/>
              </a:lnSpc>
            </a:pPr>
            <a:r>
              <a:rPr lang="zh-TW" altLang="en-US" dirty="0"/>
              <a:t>充滿我！充滿我！耶穌，今來充滿我！</a:t>
            </a:r>
          </a:p>
          <a:p>
            <a:pPr algn="ctr" eaLnBrk="1" hangingPunct="1">
              <a:lnSpc>
                <a:spcPct val="97000"/>
              </a:lnSpc>
            </a:pPr>
            <a:r>
              <a:rPr lang="en-US" altLang="zh-TW" sz="2800" dirty="0"/>
              <a:t>Fill me now, fill me now, Jesus come and fill me now;</a:t>
            </a:r>
          </a:p>
          <a:p>
            <a:pPr algn="ctr" eaLnBrk="1" hangingPunct="1">
              <a:lnSpc>
                <a:spcPct val="97000"/>
              </a:lnSpc>
            </a:pPr>
            <a:r>
              <a:rPr lang="zh-TW" altLang="en-US" dirty="0"/>
              <a:t>以祢同在將我淹沒，願主現今充滿我！</a:t>
            </a:r>
          </a:p>
          <a:p>
            <a:pPr algn="ctr" eaLnBrk="1" hangingPunct="1">
              <a:lnSpc>
                <a:spcPct val="97000"/>
              </a:lnSpc>
            </a:pPr>
            <a:r>
              <a:rPr lang="en-US" altLang="zh-TW" sz="2500" dirty="0"/>
              <a:t>Fill me with Thy hallowed presence; come, oh, come and fill me now.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 CCCTA 2007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 CCCTA 2007</Template>
  <TotalTime>543</TotalTime>
  <Words>566</Words>
  <Application>Microsoft Office PowerPoint</Application>
  <PresentationFormat>On-screen Show (16:9)</PresentationFormat>
  <Paragraphs>41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Theme CCCTA 2007</vt:lpstr>
      <vt:lpstr>H245-1  充滿我 FILL ME NOW (1/4)</vt:lpstr>
      <vt:lpstr>Slide 2</vt:lpstr>
      <vt:lpstr>Slide 3</vt:lpstr>
      <vt:lpstr>Slide 4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H000</dc:title>
  <dc:subject>Hymnary 聖徒詩歌</dc:subject>
  <dc:creator>LIU</dc:creator>
  <cp:lastModifiedBy>cccta</cp:lastModifiedBy>
  <cp:revision>58</cp:revision>
  <dcterms:created xsi:type="dcterms:W3CDTF">2001-04-19T19:07:54Z</dcterms:created>
  <dcterms:modified xsi:type="dcterms:W3CDTF">2017-09-10T19:13:02Z</dcterms:modified>
</cp:coreProperties>
</file>